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7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53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1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F56D4-E38E-41DB-94D3-1B7844585D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9806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5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1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4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288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91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6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270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391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152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5" name="Group 691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97485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The State Championship in ice skating is next month.  As coach, you must decide which of your 3 skaters to send to the meet.  In the last 5 local competitions, here are the girls’ scores on a scale of 1 to 10.</a:t>
            </a:r>
          </a:p>
          <a:p>
            <a:endParaRPr lang="en-US" altLang="en-US" sz="1200"/>
          </a:p>
          <a:p>
            <a:endParaRPr lang="en-US" altLang="en-US" sz="1200"/>
          </a:p>
          <a:p>
            <a:endParaRPr lang="en-US" altLang="en-US" sz="1200"/>
          </a:p>
          <a:p>
            <a:endParaRPr lang="en-US" altLang="en-US" sz="1200"/>
          </a:p>
          <a:p>
            <a:endParaRPr lang="en-US" altLang="en-US" sz="1200"/>
          </a:p>
          <a:p>
            <a:r>
              <a:rPr lang="en-US" altLang="en-US" sz="1200"/>
              <a:t>Which skater will you send?  Analyze at least 3 different mathematical ways you could pick your winner before making a final decision.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3441700" y="165100"/>
            <a:ext cx="768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– 8A</a:t>
            </a:r>
          </a:p>
        </p:txBody>
      </p:sp>
      <p:graphicFrame>
        <p:nvGraphicFramePr>
          <p:cNvPr id="48133" name="Group 5"/>
          <p:cNvGraphicFramePr>
            <a:graphicFrameLocks noGrp="1"/>
          </p:cNvGraphicFramePr>
          <p:nvPr/>
        </p:nvGraphicFramePr>
        <p:xfrm>
          <a:off x="1727200" y="1219200"/>
          <a:ext cx="3644900" cy="975360"/>
        </p:xfrm>
        <a:graphic>
          <a:graphicData uri="http://schemas.openxmlformats.org/drawingml/2006/table">
            <a:tbl>
              <a:tblPr/>
              <a:tblGrid>
                <a:gridCol w="608013"/>
                <a:gridCol w="606425"/>
                <a:gridCol w="608012"/>
                <a:gridCol w="608013"/>
                <a:gridCol w="606425"/>
                <a:gridCol w="608012"/>
              </a:tblGrid>
              <a:tr h="147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Jill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5415</TotalTime>
  <Words>98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97</cp:revision>
  <cp:lastPrinted>2001-04-26T02:59:36Z</cp:lastPrinted>
  <dcterms:created xsi:type="dcterms:W3CDTF">2000-09-03T02:04:07Z</dcterms:created>
  <dcterms:modified xsi:type="dcterms:W3CDTF">2014-05-03T20:46:30Z</dcterms:modified>
</cp:coreProperties>
</file>